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4" r:id="rId4"/>
    <p:sldId id="262" r:id="rId5"/>
    <p:sldId id="263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5"/>
    <p:restoredTop sz="95280"/>
  </p:normalViewPr>
  <p:slideViewPr>
    <p:cSldViewPr snapToGrid="0" snapToObjects="1">
      <p:cViewPr varScale="1">
        <p:scale>
          <a:sx n="98" d="100"/>
          <a:sy n="98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9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8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2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4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6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6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1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60798-B730-AE4D-8FDB-A297E83A09A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C0AA-CD5D-3D42-9DC9-3687CE71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1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EC6F1-A047-1246-B9C2-4845CEAD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64A57-4B54-5048-8EE1-EFBB2C7DA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161" y="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Colorado River and Water Scarcity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8B3E-42A8-2643-837B-967E0219D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6098"/>
            <a:ext cx="9144000" cy="5064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Kurt </a:t>
            </a:r>
            <a:r>
              <a:rPr lang="en-US" dirty="0" err="1">
                <a:solidFill>
                  <a:schemeClr val="bg1"/>
                </a:solidFill>
              </a:rPr>
              <a:t>Semm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0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1696-E30B-CD45-85CF-2225501F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A21E-7E03-DC4D-83F6-8C249939D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Colorado River water scarcity from a political economy perspective. </a:t>
            </a:r>
          </a:p>
          <a:p>
            <a:endParaRPr lang="en-US" dirty="0"/>
          </a:p>
          <a:p>
            <a:r>
              <a:rPr lang="en-US" b="1" dirty="0"/>
              <a:t>Water Scarcity Increasing in Colorado River due to Climate Change. </a:t>
            </a:r>
          </a:p>
          <a:p>
            <a:endParaRPr lang="en-US" b="1" dirty="0"/>
          </a:p>
          <a:p>
            <a:r>
              <a:rPr lang="en-US" b="1" dirty="0"/>
              <a:t>Issue?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77992E-A382-4E4D-AC3D-CF4D9F86A073}"/>
              </a:ext>
            </a:extLst>
          </p:cNvPr>
          <p:cNvSpPr txBox="1">
            <a:spLocks/>
          </p:cNvSpPr>
          <p:nvPr/>
        </p:nvSpPr>
        <p:spPr>
          <a:xfrm>
            <a:off x="420189" y="338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Dissertation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0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E01D7-7C35-D741-B1C6-9EB2C15F1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4530E-565E-2B49-98B9-5A59C0D63A4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9117B-FF9A-564C-BA1B-079BE2E3FB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1506"/>
            <a:ext cx="10905066" cy="37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7075-0814-1242-B6CE-B19B02D6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Conception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16CB-3786-A141-896D-F1BFB70C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r>
              <a:rPr lang="en-US" dirty="0"/>
              <a:t>First chapter adopt the Economic Conception of Water, W.M </a:t>
            </a:r>
            <a:r>
              <a:rPr lang="en-US" dirty="0" err="1"/>
              <a:t>Hanemann</a:t>
            </a:r>
            <a:r>
              <a:rPr lang="en-US" dirty="0"/>
              <a:t>. Pure Economics. </a:t>
            </a:r>
          </a:p>
          <a:p>
            <a:r>
              <a:rPr lang="en-US" dirty="0"/>
              <a:t>Meeting with </a:t>
            </a:r>
            <a:r>
              <a:rPr lang="en-US" dirty="0" err="1"/>
              <a:t>Jamee</a:t>
            </a:r>
            <a:r>
              <a:rPr lang="en-US" dirty="0"/>
              <a:t> </a:t>
            </a:r>
            <a:r>
              <a:rPr lang="en-US" dirty="0" err="1"/>
              <a:t>Moudud</a:t>
            </a:r>
            <a:r>
              <a:rPr lang="en-US" dirty="0"/>
              <a:t> on Friday to discuss the legal aspect with in the “Economic Conception of Water.” </a:t>
            </a:r>
          </a:p>
          <a:p>
            <a:pPr lvl="1"/>
            <a:r>
              <a:rPr lang="en-US" dirty="0"/>
              <a:t>“Law of the River: Commodification” </a:t>
            </a:r>
          </a:p>
          <a:p>
            <a:pPr lvl="0"/>
            <a:r>
              <a:rPr lang="en-US" dirty="0"/>
              <a:t>Reach out to Native American and other water conservation groups. Get their perspective.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7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613E-3DE4-614E-BBD8-D8C44D6A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– Class Analysis of Water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CCE0-53FC-3D4C-9A82-6C7F13C9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chapter, Input-output table to see how the Colorado River water is used and distributed. In production and residential. </a:t>
            </a:r>
          </a:p>
          <a:p>
            <a:r>
              <a:rPr lang="en-US" dirty="0"/>
              <a:t>Arrange meeting with </a:t>
            </a:r>
            <a:r>
              <a:rPr lang="en-US" dirty="0" err="1"/>
              <a:t>Cinzia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Marx’s Class structure – Where do people fit, and can we use these to fit the bins in our distributions of water consumption.</a:t>
            </a:r>
          </a:p>
          <a:p>
            <a:pPr lvl="0"/>
            <a:r>
              <a:rPr lang="en-US" dirty="0"/>
              <a:t>Talked to Duncan. Use class structure to form bins for distribution and then you can analyze average price of water.</a:t>
            </a:r>
          </a:p>
        </p:txBody>
      </p:sp>
    </p:spTree>
    <p:extLst>
      <p:ext uri="{BB962C8B-B14F-4D97-AF65-F5344CB8AC3E}">
        <p14:creationId xmlns:p14="http://schemas.microsoft.com/office/powerpoint/2010/main" val="234104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DEC2-FECF-274E-98AB-278B749D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– Usefulness of Desalination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5A42-885B-C848-83D2-875F51C47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Class Analysis of Water and examine the impact of a Tariff block water. </a:t>
            </a:r>
          </a:p>
          <a:p>
            <a:pPr lvl="1"/>
            <a:r>
              <a:rPr lang="en-US" dirty="0"/>
              <a:t>Does it impact lower income people more? </a:t>
            </a:r>
          </a:p>
          <a:p>
            <a:pPr lvl="1"/>
            <a:r>
              <a:rPr lang="en-US" dirty="0"/>
              <a:t>Austerity?</a:t>
            </a:r>
          </a:p>
          <a:p>
            <a:pPr lvl="0"/>
            <a:r>
              <a:rPr lang="en-US" dirty="0"/>
              <a:t>Businesses and Higher income.</a:t>
            </a:r>
          </a:p>
          <a:p>
            <a:pPr lvl="1"/>
            <a:r>
              <a:rPr lang="en-US" dirty="0"/>
              <a:t>Water use versus what they pay.  </a:t>
            </a:r>
          </a:p>
          <a:p>
            <a:pPr lvl="0"/>
            <a:r>
              <a:rPr lang="en-US" dirty="0"/>
              <a:t>Who pays more? Marginally or averagely. </a:t>
            </a:r>
          </a:p>
          <a:p>
            <a:pPr lvl="2"/>
            <a:r>
              <a:rPr lang="en-US" dirty="0"/>
              <a:t>Hamiltonian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problem with Method. Marginal price of water </a:t>
            </a:r>
          </a:p>
          <a:p>
            <a:pPr lvl="3"/>
            <a:r>
              <a:rPr lang="en-US" dirty="0"/>
              <a:t>How water tariffs are implemented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5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92D3-9910-434E-9B1A-83C7E579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1DD8-E7B2-CB4D-A9C5-0632BF42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 with </a:t>
            </a:r>
            <a:r>
              <a:rPr lang="en-US" dirty="0" err="1"/>
              <a:t>Cinzia</a:t>
            </a:r>
            <a:r>
              <a:rPr lang="en-US" dirty="0"/>
              <a:t> </a:t>
            </a:r>
            <a:r>
              <a:rPr lang="en-US" dirty="0" err="1"/>
              <a:t>Aruzza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Class Dynamics and how to structure class in Marxian Analysis.</a:t>
            </a:r>
          </a:p>
          <a:p>
            <a:r>
              <a:rPr lang="en-US" dirty="0"/>
              <a:t>Meeting with Anwar, to introduce topic.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0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8791</TotalTime>
  <Words>272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Colorado River and Water Scarcity</vt:lpstr>
      <vt:lpstr> </vt:lpstr>
      <vt:lpstr>PowerPoint Presentation</vt:lpstr>
      <vt:lpstr>PowerPoint Presentation</vt:lpstr>
      <vt:lpstr>PowerPoint Presentation</vt:lpstr>
      <vt:lpstr>Economic Conception of Water</vt:lpstr>
      <vt:lpstr>Chapter 2 – Class Analysis of Water Use</vt:lpstr>
      <vt:lpstr>Chapter 3 – Usefulness of Desalination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Colorado River and Water Scarcity</dc:title>
  <dc:creator>Microsoft Office User</dc:creator>
  <cp:lastModifiedBy>Microsoft Office User</cp:lastModifiedBy>
  <cp:revision>11</cp:revision>
  <dcterms:created xsi:type="dcterms:W3CDTF">2020-05-18T15:13:05Z</dcterms:created>
  <dcterms:modified xsi:type="dcterms:W3CDTF">2020-09-09T15:54:07Z</dcterms:modified>
</cp:coreProperties>
</file>